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6"/>
  </p:notesMasterIdLst>
  <p:sldIdLst>
    <p:sldId id="282" r:id="rId4"/>
    <p:sldId id="289" r:id="rId5"/>
    <p:sldId id="280" r:id="rId6"/>
    <p:sldId id="287" r:id="rId7"/>
    <p:sldId id="286" r:id="rId8"/>
    <p:sldId id="288" r:id="rId9"/>
    <p:sldId id="279" r:id="rId10"/>
    <p:sldId id="291" r:id="rId11"/>
    <p:sldId id="292" r:id="rId12"/>
    <p:sldId id="293" r:id="rId13"/>
    <p:sldId id="290"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11/8/2022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jp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12" name="Picture 11" descr="A picture containing shape&#10;&#10;Description automatically generated">
            <a:extLst>
              <a:ext uri="{FF2B5EF4-FFF2-40B4-BE49-F238E27FC236}">
                <a16:creationId xmlns:a16="http://schemas.microsoft.com/office/drawing/2014/main" id="{AEF5A1E5-1DB1-41C3-B789-2C4C3CA47A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315ED9E4-B2D7-464C-9B2D-472EBF0439C4}"/>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KHỞI ĐỘNG</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2DC8E-DF44-434C-9998-7B17A0278D97}"/>
              </a:ext>
            </a:extLst>
          </p:cNvPr>
          <p:cNvPicPr>
            <a:picLocks noChangeAspect="1"/>
          </p:cNvPicPr>
          <p:nvPr/>
        </p:nvPicPr>
        <p:blipFill>
          <a:blip r:embed="rId2"/>
          <a:stretch>
            <a:fillRect/>
          </a:stretch>
        </p:blipFill>
        <p:spPr>
          <a:xfrm>
            <a:off x="6724651" y="-1"/>
            <a:ext cx="5467350" cy="1886023"/>
          </a:xfrm>
          <a:prstGeom prst="rect">
            <a:avLst/>
          </a:prstGeom>
        </p:spPr>
      </p:pic>
      <p:sp>
        <p:nvSpPr>
          <p:cNvPr id="2" name="TextBox 1">
            <a:extLst>
              <a:ext uri="{FF2B5EF4-FFF2-40B4-BE49-F238E27FC236}">
                <a16:creationId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(cm)</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Zumba Kids easy dance  I like to move 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698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4E512D1C-FADE-4965-A213-7EBC40B20B1E}"/>
              </a:ext>
            </a:extLst>
          </p:cNvPr>
          <p:cNvPicPr>
            <a:picLocks noChangeAspect="1"/>
          </p:cNvPicPr>
          <p:nvPr/>
        </p:nvPicPr>
        <p:blipFill>
          <a:blip r:embed="rId6"/>
          <a:stretch>
            <a:fillRect/>
          </a:stretch>
        </p:blipFill>
        <p:spPr>
          <a:xfrm>
            <a:off x="2978700" y="1964345"/>
            <a:ext cx="7815749" cy="2091109"/>
          </a:xfrm>
          <a:prstGeom prst="rect">
            <a:avLst/>
          </a:prstGeom>
        </p:spPr>
      </p:pic>
      <p:sp>
        <p:nvSpPr>
          <p:cNvPr id="3" name="TextBox 2">
            <a:extLst>
              <a:ext uri="{FF2B5EF4-FFF2-40B4-BE49-F238E27FC236}">
                <a16:creationId xmlns:a16="http://schemas.microsoft.com/office/drawing/2014/main" id="{50940643-ADAE-4AAB-9678-1A4A1746BA94}"/>
              </a:ext>
            </a:extLst>
          </p:cNvPr>
          <p:cNvSpPr txBox="1"/>
          <p:nvPr/>
        </p:nvSpPr>
        <p:spPr>
          <a:xfrm>
            <a:off x="4457700" y="209550"/>
            <a:ext cx="6210300" cy="461665"/>
          </a:xfrm>
          <a:prstGeom prst="rect">
            <a:avLst/>
          </a:prstGeom>
          <a:noFill/>
        </p:spPr>
        <p:txBody>
          <a:bodyPr wrap="square" rtlCol="0">
            <a:spAutoFit/>
          </a:bodyPr>
          <a:lstStyle/>
          <a:p>
            <a:pPr algn="ctr"/>
            <a:r>
              <a:rPr lang="en-US" sz="2400" dirty="0" err="1"/>
              <a:t>Thứ</a:t>
            </a:r>
            <a:r>
              <a:rPr lang="en-US" sz="2400" dirty="0"/>
              <a:t>….</a:t>
            </a:r>
            <a:r>
              <a:rPr lang="en-US" sz="2400" dirty="0" err="1"/>
              <a:t>ngày</a:t>
            </a:r>
            <a:r>
              <a:rPr lang="en-US" sz="2400" dirty="0"/>
              <a:t>…..</a:t>
            </a:r>
            <a:r>
              <a:rPr lang="en-US" sz="2400" dirty="0" err="1"/>
              <a:t>tháng</a:t>
            </a:r>
            <a:r>
              <a:rPr lang="en-US" sz="2400" dirty="0"/>
              <a:t>….</a:t>
            </a:r>
            <a:r>
              <a:rPr lang="en-US" sz="2400" dirty="0" err="1"/>
              <a:t>năm</a:t>
            </a:r>
            <a:r>
              <a:rPr lang="en-US" sz="2400" dirty="0"/>
              <a:t>…..</a:t>
            </a:r>
          </a:p>
        </p:txBody>
      </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PHÁ</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02</a:t>
              </a:r>
              <a:endParaRPr kumimoji="0" lang="zh-CN" altLang="en-US"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24" name="Speech Bubble: Rectangle with Corners Rounded 23">
            <a:extLst>
              <a:ext uri="{FF2B5EF4-FFF2-40B4-BE49-F238E27FC236}">
                <a16:creationId xmlns:a16="http://schemas.microsoft.com/office/drawing/2014/main" id="{6B01A212-93BC-4BBE-AFCD-A364E8A4CE65}"/>
              </a:ext>
            </a:extLst>
          </p:cNvPr>
          <p:cNvSpPr/>
          <p:nvPr/>
        </p:nvSpPr>
        <p:spPr>
          <a:xfrm>
            <a:off x="2702675" y="4116129"/>
            <a:ext cx="2898025" cy="1116560"/>
          </a:xfrm>
          <a:custGeom>
            <a:avLst/>
            <a:gdLst>
              <a:gd name="connsiteX0" fmla="*/ 0 w 2898025"/>
              <a:gd name="connsiteY0" fmla="*/ 186097 h 1116560"/>
              <a:gd name="connsiteX1" fmla="*/ 186097 w 2898025"/>
              <a:gd name="connsiteY1" fmla="*/ 0 h 1116560"/>
              <a:gd name="connsiteX2" fmla="*/ 483004 w 2898025"/>
              <a:gd name="connsiteY2" fmla="*/ 0 h 1116560"/>
              <a:gd name="connsiteX3" fmla="*/ 483004 w 2898025"/>
              <a:gd name="connsiteY3" fmla="*/ 0 h 1116560"/>
              <a:gd name="connsiteX4" fmla="*/ 1207510 w 2898025"/>
              <a:gd name="connsiteY4" fmla="*/ 0 h 1116560"/>
              <a:gd name="connsiteX5" fmla="*/ 2711928 w 2898025"/>
              <a:gd name="connsiteY5" fmla="*/ 0 h 1116560"/>
              <a:gd name="connsiteX6" fmla="*/ 2898025 w 2898025"/>
              <a:gd name="connsiteY6" fmla="*/ 186097 h 1116560"/>
              <a:gd name="connsiteX7" fmla="*/ 2898025 w 2898025"/>
              <a:gd name="connsiteY7" fmla="*/ 186093 h 1116560"/>
              <a:gd name="connsiteX8" fmla="*/ 2898025 w 2898025"/>
              <a:gd name="connsiteY8" fmla="*/ 186093 h 1116560"/>
              <a:gd name="connsiteX9" fmla="*/ 2898025 w 2898025"/>
              <a:gd name="connsiteY9" fmla="*/ 465233 h 1116560"/>
              <a:gd name="connsiteX10" fmla="*/ 2898025 w 2898025"/>
              <a:gd name="connsiteY10" fmla="*/ 930463 h 1116560"/>
              <a:gd name="connsiteX11" fmla="*/ 2711928 w 2898025"/>
              <a:gd name="connsiteY11" fmla="*/ 1116560 h 1116560"/>
              <a:gd name="connsiteX12" fmla="*/ 1207510 w 2898025"/>
              <a:gd name="connsiteY12" fmla="*/ 1116560 h 1116560"/>
              <a:gd name="connsiteX13" fmla="*/ 483004 w 2898025"/>
              <a:gd name="connsiteY13" fmla="*/ 1116560 h 1116560"/>
              <a:gd name="connsiteX14" fmla="*/ 483004 w 2898025"/>
              <a:gd name="connsiteY14" fmla="*/ 1116560 h 1116560"/>
              <a:gd name="connsiteX15" fmla="*/ 186097 w 2898025"/>
              <a:gd name="connsiteY15" fmla="*/ 1116560 h 1116560"/>
              <a:gd name="connsiteX16" fmla="*/ 0 w 2898025"/>
              <a:gd name="connsiteY16" fmla="*/ 930463 h 1116560"/>
              <a:gd name="connsiteX17" fmla="*/ 0 w 2898025"/>
              <a:gd name="connsiteY17" fmla="*/ 465233 h 1116560"/>
              <a:gd name="connsiteX18" fmla="*/ -390248 w 2898025"/>
              <a:gd name="connsiteY18" fmla="*/ 427296 h 1116560"/>
              <a:gd name="connsiteX19" fmla="*/ 0 w 2898025"/>
              <a:gd name="connsiteY19" fmla="*/ 186093 h 1116560"/>
              <a:gd name="connsiteX20" fmla="*/ 0 w 2898025"/>
              <a:gd name="connsiteY20" fmla="*/ 186097 h 11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8025" h="1116560" fill="none" extrusionOk="0">
                <a:moveTo>
                  <a:pt x="0" y="186097"/>
                </a:moveTo>
                <a:cubicBezTo>
                  <a:pt x="15213" y="81950"/>
                  <a:pt x="83008" y="-2396"/>
                  <a:pt x="186097" y="0"/>
                </a:cubicBezTo>
                <a:cubicBezTo>
                  <a:pt x="283837" y="24818"/>
                  <a:pt x="449725" y="-3405"/>
                  <a:pt x="483004" y="0"/>
                </a:cubicBezTo>
                <a:lnTo>
                  <a:pt x="483004" y="0"/>
                </a:lnTo>
                <a:cubicBezTo>
                  <a:pt x="655061" y="-56134"/>
                  <a:pt x="953136" y="-44947"/>
                  <a:pt x="1207510" y="0"/>
                </a:cubicBezTo>
                <a:cubicBezTo>
                  <a:pt x="1766011" y="-54650"/>
                  <a:pt x="2123835" y="110723"/>
                  <a:pt x="2711928" y="0"/>
                </a:cubicBezTo>
                <a:cubicBezTo>
                  <a:pt x="2802626" y="12312"/>
                  <a:pt x="2909531" y="82440"/>
                  <a:pt x="2898025" y="186097"/>
                </a:cubicBezTo>
                <a:lnTo>
                  <a:pt x="2898025" y="186093"/>
                </a:lnTo>
                <a:lnTo>
                  <a:pt x="2898025" y="186093"/>
                </a:lnTo>
                <a:cubicBezTo>
                  <a:pt x="2881399" y="293193"/>
                  <a:pt x="2920517" y="370060"/>
                  <a:pt x="2898025" y="465233"/>
                </a:cubicBezTo>
                <a:cubicBezTo>
                  <a:pt x="2858577" y="668381"/>
                  <a:pt x="2937188" y="736945"/>
                  <a:pt x="2898025" y="930463"/>
                </a:cubicBezTo>
                <a:cubicBezTo>
                  <a:pt x="2899610" y="1050664"/>
                  <a:pt x="2812569" y="1107840"/>
                  <a:pt x="2711928" y="1116560"/>
                </a:cubicBezTo>
                <a:cubicBezTo>
                  <a:pt x="1959741" y="1060756"/>
                  <a:pt x="1730666" y="1104082"/>
                  <a:pt x="1207510" y="1116560"/>
                </a:cubicBezTo>
                <a:cubicBezTo>
                  <a:pt x="1114438" y="1163448"/>
                  <a:pt x="732899" y="1113601"/>
                  <a:pt x="483004" y="1116560"/>
                </a:cubicBezTo>
                <a:lnTo>
                  <a:pt x="483004" y="1116560"/>
                </a:lnTo>
                <a:cubicBezTo>
                  <a:pt x="443638" y="1096473"/>
                  <a:pt x="296910" y="1120722"/>
                  <a:pt x="186097" y="1116560"/>
                </a:cubicBezTo>
                <a:cubicBezTo>
                  <a:pt x="89474" y="1106025"/>
                  <a:pt x="6255" y="1034180"/>
                  <a:pt x="0" y="930463"/>
                </a:cubicBezTo>
                <a:cubicBezTo>
                  <a:pt x="38796" y="775605"/>
                  <a:pt x="27836" y="632031"/>
                  <a:pt x="0" y="465233"/>
                </a:cubicBezTo>
                <a:cubicBezTo>
                  <a:pt x="-77592" y="478982"/>
                  <a:pt x="-262634" y="421801"/>
                  <a:pt x="-390248" y="427296"/>
                </a:cubicBezTo>
                <a:cubicBezTo>
                  <a:pt x="-207627" y="359891"/>
                  <a:pt x="-71332" y="257955"/>
                  <a:pt x="0" y="186093"/>
                </a:cubicBezTo>
                <a:lnTo>
                  <a:pt x="0" y="186097"/>
                </a:lnTo>
                <a:close/>
              </a:path>
              <a:path w="2898025" h="1116560" stroke="0" extrusionOk="0">
                <a:moveTo>
                  <a:pt x="0" y="186097"/>
                </a:moveTo>
                <a:cubicBezTo>
                  <a:pt x="10821" y="70280"/>
                  <a:pt x="84743" y="16716"/>
                  <a:pt x="186097" y="0"/>
                </a:cubicBezTo>
                <a:cubicBezTo>
                  <a:pt x="295701" y="-21211"/>
                  <a:pt x="364120" y="-24219"/>
                  <a:pt x="483004" y="0"/>
                </a:cubicBezTo>
                <a:lnTo>
                  <a:pt x="483004" y="0"/>
                </a:lnTo>
                <a:cubicBezTo>
                  <a:pt x="840314" y="-51881"/>
                  <a:pt x="904907" y="46739"/>
                  <a:pt x="1207510" y="0"/>
                </a:cubicBezTo>
                <a:cubicBezTo>
                  <a:pt x="1464981" y="-71503"/>
                  <a:pt x="2092964" y="-7106"/>
                  <a:pt x="2711928" y="0"/>
                </a:cubicBezTo>
                <a:cubicBezTo>
                  <a:pt x="2817811" y="7735"/>
                  <a:pt x="2912629" y="85361"/>
                  <a:pt x="2898025" y="186097"/>
                </a:cubicBezTo>
                <a:lnTo>
                  <a:pt x="2898025" y="186093"/>
                </a:lnTo>
                <a:lnTo>
                  <a:pt x="2898025" y="186093"/>
                </a:lnTo>
                <a:cubicBezTo>
                  <a:pt x="2879042" y="259086"/>
                  <a:pt x="2917237" y="360200"/>
                  <a:pt x="2898025" y="465233"/>
                </a:cubicBezTo>
                <a:cubicBezTo>
                  <a:pt x="2864601" y="533080"/>
                  <a:pt x="2859801" y="864296"/>
                  <a:pt x="2898025" y="930463"/>
                </a:cubicBezTo>
                <a:cubicBezTo>
                  <a:pt x="2886013" y="1020278"/>
                  <a:pt x="2820122" y="1126894"/>
                  <a:pt x="2711928" y="1116560"/>
                </a:cubicBezTo>
                <a:cubicBezTo>
                  <a:pt x="2064659" y="1101337"/>
                  <a:pt x="1486288" y="1153214"/>
                  <a:pt x="1207510" y="1116560"/>
                </a:cubicBezTo>
                <a:cubicBezTo>
                  <a:pt x="953113" y="1052754"/>
                  <a:pt x="684837" y="1153429"/>
                  <a:pt x="483004" y="1116560"/>
                </a:cubicBezTo>
                <a:lnTo>
                  <a:pt x="483004" y="1116560"/>
                </a:lnTo>
                <a:cubicBezTo>
                  <a:pt x="405240" y="1104543"/>
                  <a:pt x="298537" y="1116591"/>
                  <a:pt x="186097" y="1116560"/>
                </a:cubicBezTo>
                <a:cubicBezTo>
                  <a:pt x="85055" y="1131307"/>
                  <a:pt x="3987" y="1023757"/>
                  <a:pt x="0" y="930463"/>
                </a:cubicBezTo>
                <a:cubicBezTo>
                  <a:pt x="-19069" y="738485"/>
                  <a:pt x="-8278" y="551836"/>
                  <a:pt x="0" y="465233"/>
                </a:cubicBezTo>
                <a:cubicBezTo>
                  <a:pt x="-116389" y="423610"/>
                  <a:pt x="-215929" y="441954"/>
                  <a:pt x="-390248" y="427296"/>
                </a:cubicBezTo>
                <a:cubicBezTo>
                  <a:pt x="-309162" y="420533"/>
                  <a:pt x="-142301" y="319340"/>
                  <a:pt x="0" y="186093"/>
                </a:cubicBezTo>
                <a:lnTo>
                  <a:pt x="0" y="186097"/>
                </a:lnTo>
                <a:close/>
              </a:path>
            </a:pathLst>
          </a:custGeom>
          <a:solidFill>
            <a:srgbClr val="FFFFCC"/>
          </a:solidFill>
          <a:ln w="38100">
            <a:solidFill>
              <a:srgbClr val="002060"/>
            </a:solidFill>
            <a:extLst>
              <a:ext uri="{C807C97D-BFC1-408E-A445-0C87EB9F89A2}">
                <ask:lineSketchStyleProps xmlns:ask="http://schemas.microsoft.com/office/drawing/2018/sketchyshapes" sd="1477573705">
                  <a:prstGeom prst="wedgeRoundRectCallout">
                    <a:avLst>
                      <a:gd name="adj1" fmla="val -63466"/>
                      <a:gd name="adj2" fmla="val -1173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phiếu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bài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tập</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9"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(cm)</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cm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498</Words>
  <Application>Microsoft Office PowerPoint</Application>
  <PresentationFormat>Widescreen</PresentationFormat>
  <Paragraphs>61</Paragraphs>
  <Slides>12</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#9Slide07 SVNMomento</vt:lpstr>
      <vt:lpstr>等线 Light</vt:lpstr>
      <vt:lpstr>Arial</vt:lpstr>
      <vt:lpstr>Calibri</vt:lpstr>
      <vt:lpstr>Calibri Light</vt:lpstr>
      <vt:lpstr>DengXian</vt:lpstr>
      <vt:lpstr>SVN-Gretoon</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2022-11-06T01:51:22Z</dcterms:created>
  <dcterms:modified xsi:type="dcterms:W3CDTF">2022-11-08T12:18:49Z</dcterms:modified>
</cp:coreProperties>
</file>